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5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6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6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5FEECF66-57ED-4361-8B19-71AFB7C6A0D4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283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D26C18A-F083-46B6-B284-C98815B9B086}" type="slidenum">
              <a:rPr b="0" lang="en-IN" sz="1200" spc="-1" strike="noStrike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286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D5D1052-6E9B-45E3-8D5F-1476431FBA38}" type="slidenum">
              <a:rPr b="0" lang="en-IN" sz="1200" spc="-1" strike="noStrike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289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A1EC168B-2225-4308-B1CF-D078153DFE93}" type="slidenum">
              <a:rPr b="0" lang="en-IN" sz="1200" spc="-1" strike="noStrike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292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DF2530E-FE08-4D3A-9A13-1DAAC6FD86EF}" type="slidenum">
              <a:rPr b="0" lang="en-IN" sz="1200" spc="-1" strike="noStrike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29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295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132F8EC-0992-4568-AEB6-281FBE087BCE}" type="slidenum">
              <a:rPr b="0" lang="en-IN" sz="1200" spc="-1" strike="noStrike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IN" sz="2000" spc="-1" strike="noStrike">
              <a:latin typeface="Arial"/>
            </a:endParaRPr>
          </a:p>
        </p:txBody>
      </p:sp>
      <p:sp>
        <p:nvSpPr>
          <p:cNvPr id="298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EE0C89C-E298-42C3-8EFE-48AAADCAC65B}" type="slidenum">
              <a:rPr b="0" lang="en-IN" sz="1200" spc="-1" strike="noStrike">
                <a:solidFill>
                  <a:srgbClr val="000000"/>
                </a:solidFill>
                <a:latin typeface="Calibri"/>
                <a:ea typeface="MS PGothic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609480" y="219240"/>
            <a:ext cx="109724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31964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802980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431964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802980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609480" y="219240"/>
            <a:ext cx="109724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31964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802980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60948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 type="body"/>
          </p:nvPr>
        </p:nvSpPr>
        <p:spPr>
          <a:xfrm>
            <a:off x="431964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 type="body"/>
          </p:nvPr>
        </p:nvSpPr>
        <p:spPr>
          <a:xfrm>
            <a:off x="802980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subTitle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subTitle"/>
          </p:nvPr>
        </p:nvSpPr>
        <p:spPr>
          <a:xfrm>
            <a:off x="609480" y="219240"/>
            <a:ext cx="109724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431964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802980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 type="body"/>
          </p:nvPr>
        </p:nvSpPr>
        <p:spPr>
          <a:xfrm>
            <a:off x="60948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70" name="PlaceHolder 6"/>
          <p:cNvSpPr>
            <a:spLocks noGrp="1"/>
          </p:cNvSpPr>
          <p:nvPr>
            <p:ph type="body"/>
          </p:nvPr>
        </p:nvSpPr>
        <p:spPr>
          <a:xfrm>
            <a:off x="431964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71" name="PlaceHolder 7"/>
          <p:cNvSpPr>
            <a:spLocks noGrp="1"/>
          </p:cNvSpPr>
          <p:nvPr>
            <p:ph type="body"/>
          </p:nvPr>
        </p:nvSpPr>
        <p:spPr>
          <a:xfrm>
            <a:off x="802980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subTitle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subTitle"/>
          </p:nvPr>
        </p:nvSpPr>
        <p:spPr>
          <a:xfrm>
            <a:off x="609480" y="219240"/>
            <a:ext cx="109724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08" name="PlaceHolder 5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19240"/>
            <a:ext cx="109724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431964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802980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 type="body"/>
          </p:nvPr>
        </p:nvSpPr>
        <p:spPr>
          <a:xfrm>
            <a:off x="60948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14" name="PlaceHolder 6"/>
          <p:cNvSpPr>
            <a:spLocks noGrp="1"/>
          </p:cNvSpPr>
          <p:nvPr>
            <p:ph type="body"/>
          </p:nvPr>
        </p:nvSpPr>
        <p:spPr>
          <a:xfrm>
            <a:off x="431964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15" name="PlaceHolder 7"/>
          <p:cNvSpPr>
            <a:spLocks noGrp="1"/>
          </p:cNvSpPr>
          <p:nvPr>
            <p:ph type="body"/>
          </p:nvPr>
        </p:nvSpPr>
        <p:spPr>
          <a:xfrm>
            <a:off x="802980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subTitle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subTitle"/>
          </p:nvPr>
        </p:nvSpPr>
        <p:spPr>
          <a:xfrm>
            <a:off x="609480" y="219240"/>
            <a:ext cx="109724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36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44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52" name="PlaceHolder 5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431964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8029800" y="151092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57" name="PlaceHolder 5"/>
          <p:cNvSpPr>
            <a:spLocks noGrp="1"/>
          </p:cNvSpPr>
          <p:nvPr>
            <p:ph type="body"/>
          </p:nvPr>
        </p:nvSpPr>
        <p:spPr>
          <a:xfrm>
            <a:off x="60948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58" name="PlaceHolder 6"/>
          <p:cNvSpPr>
            <a:spLocks noGrp="1"/>
          </p:cNvSpPr>
          <p:nvPr>
            <p:ph type="body"/>
          </p:nvPr>
        </p:nvSpPr>
        <p:spPr>
          <a:xfrm>
            <a:off x="431964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59" name="PlaceHolder 7"/>
          <p:cNvSpPr>
            <a:spLocks noGrp="1"/>
          </p:cNvSpPr>
          <p:nvPr>
            <p:ph type="body"/>
          </p:nvPr>
        </p:nvSpPr>
        <p:spPr>
          <a:xfrm>
            <a:off x="8029800" y="3921840"/>
            <a:ext cx="35330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4615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92184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510920"/>
            <a:ext cx="535428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921840"/>
            <a:ext cx="10972440" cy="220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TradeGothic"/>
                <a:ea typeface="MS PGothic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7588D5E8-94F9-4773-8C40-1EE3BD710C7F}" type="datetime">
              <a:rPr b="0" lang="en-IN" sz="1200" spc="-1" strike="noStrike">
                <a:solidFill>
                  <a:srgbClr val="898989"/>
                </a:solidFill>
                <a:latin typeface="TradeGothic"/>
                <a:ea typeface="MS PGothic"/>
              </a:rPr>
              <a:t>29/10/19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911E66C-9E0F-489A-A00A-DBEF15DBCA6D}" type="slidenum">
              <a:rPr b="0" lang="en-IN" sz="1200" spc="-1" strike="noStrike">
                <a:solidFill>
                  <a:srgbClr val="898989"/>
                </a:solidFill>
                <a:latin typeface="TradeGothic"/>
                <a:ea typeface="MS PGothic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TradeGothic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TradeGothic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Trade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TradeGothic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TradeGothic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TradeGothic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TradeGothic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TradeGothic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-65520" y="-73800"/>
            <a:ext cx="12322800" cy="6931440"/>
          </a:xfrm>
          <a:prstGeom prst="rect">
            <a:avLst/>
          </a:prstGeom>
          <a:solidFill>
            <a:srgbClr val="7a6cf4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2" name="Picture 7" descr=""/>
          <p:cNvPicPr/>
          <p:nvPr/>
        </p:nvPicPr>
        <p:blipFill>
          <a:blip r:embed="rId2"/>
          <a:stretch/>
        </p:blipFill>
        <p:spPr>
          <a:xfrm rot="949800">
            <a:off x="4205880" y="-11593800"/>
            <a:ext cx="14752080" cy="14660280"/>
          </a:xfrm>
          <a:prstGeom prst="rect">
            <a:avLst/>
          </a:prstGeom>
          <a:ln>
            <a:noFill/>
          </a:ln>
        </p:spPr>
      </p:pic>
      <p:sp>
        <p:nvSpPr>
          <p:cNvPr id="43" name="PlaceHolder 2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C5CE739F-7CC4-4A7A-873B-ABFACF5E302B}" type="datetime">
              <a:rPr b="0" lang="en-IN" sz="1200" spc="-1" strike="noStrike">
                <a:solidFill>
                  <a:srgbClr val="898989"/>
                </a:solidFill>
                <a:latin typeface="TradeGothic"/>
                <a:ea typeface="MS PGothic"/>
              </a:rPr>
              <a:t>29/10/19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AD94A51B-45B4-4F68-9768-29D8F8D3B853}" type="slidenum">
              <a:rPr b="0" lang="en-IN" sz="1200" spc="-1" strike="noStrike">
                <a:solidFill>
                  <a:srgbClr val="898989"/>
                </a:solidFill>
                <a:latin typeface="TradeGothic"/>
                <a:ea typeface="MS PGothic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ffffff"/>
                </a:solidFill>
                <a:latin typeface="Open Sans"/>
                <a:ea typeface="Open Sans"/>
              </a:rPr>
              <a:t>Click to edit Master title style</a:t>
            </a:r>
            <a:endParaRPr b="0" lang="en-US" sz="3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Open Sans"/>
                <a:ea typeface="Open Sans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ffffff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ffffff"/>
                </a:solidFill>
                <a:latin typeface="Open Sans"/>
                <a:ea typeface="Open Sans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TradeGothic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Open Sans"/>
                <a:ea typeface="Open Sans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TradeGothic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ffffff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ffffff"/>
                </a:solidFill>
                <a:latin typeface="Open Sans"/>
                <a:ea typeface="Open Sans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ffffff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ffffff"/>
                </a:solidFill>
                <a:latin typeface="Open Sans"/>
                <a:ea typeface="Open Sans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</p:txBody>
      </p:sp>
      <p:pic>
        <p:nvPicPr>
          <p:cNvPr id="48" name="Picture 11" descr=""/>
          <p:cNvPicPr/>
          <p:nvPr/>
        </p:nvPicPr>
        <p:blipFill>
          <a:blip r:embed="rId3"/>
          <a:stretch/>
        </p:blipFill>
        <p:spPr>
          <a:xfrm>
            <a:off x="-11478600" y="-1751760"/>
            <a:ext cx="14752080" cy="146602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7" descr=""/>
          <p:cNvPicPr/>
          <p:nvPr/>
        </p:nvPicPr>
        <p:blipFill>
          <a:blip r:embed="rId2"/>
          <a:stretch/>
        </p:blipFill>
        <p:spPr>
          <a:xfrm rot="949800">
            <a:off x="4205880" y="-11566080"/>
            <a:ext cx="14752080" cy="14660280"/>
          </a:xfrm>
          <a:prstGeom prst="rect">
            <a:avLst/>
          </a:prstGeom>
          <a:ln>
            <a:noFill/>
          </a:ln>
        </p:spPr>
      </p:pic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pen Sans"/>
                <a:ea typeface="Open Sans"/>
              </a:rPr>
              <a:t>Click to edit Master title style</a:t>
            </a:r>
            <a:endParaRPr b="0" lang="en-US" sz="3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Open Sans"/>
                <a:ea typeface="Open Sans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Open Sans"/>
                <a:ea typeface="Open Sans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TradeGothic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Open Sans"/>
                <a:ea typeface="Open Sans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TradeGothic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latin typeface="Open Sans"/>
                <a:ea typeface="Open Sans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latin typeface="Open Sans"/>
                <a:ea typeface="Open Sans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D864E75A-8D3C-4480-973B-63D03164E084}" type="datetime">
              <a:rPr b="0" lang="en-IN" sz="1200" spc="-1" strike="noStrike">
                <a:solidFill>
                  <a:srgbClr val="898989"/>
                </a:solidFill>
                <a:latin typeface="TradeGothic"/>
                <a:ea typeface="MS PGothic"/>
              </a:rPr>
              <a:t>29/10/19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pic>
        <p:nvPicPr>
          <p:cNvPr id="90" name="Picture 8" descr=""/>
          <p:cNvPicPr/>
          <p:nvPr/>
        </p:nvPicPr>
        <p:blipFill>
          <a:blip r:embed="rId3"/>
          <a:stretch/>
        </p:blipFill>
        <p:spPr>
          <a:xfrm>
            <a:off x="-11478600" y="-1739880"/>
            <a:ext cx="14752080" cy="14660280"/>
          </a:xfrm>
          <a:prstGeom prst="rect">
            <a:avLst/>
          </a:prstGeom>
          <a:ln>
            <a:noFill/>
          </a:ln>
        </p:spPr>
      </p:pic>
      <p:pic>
        <p:nvPicPr>
          <p:cNvPr id="91" name="Picture 9" descr=""/>
          <p:cNvPicPr/>
          <p:nvPr/>
        </p:nvPicPr>
        <p:blipFill>
          <a:blip r:embed="rId4"/>
          <a:stretch/>
        </p:blipFill>
        <p:spPr>
          <a:xfrm>
            <a:off x="11122560" y="6055920"/>
            <a:ext cx="543240" cy="73152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7" descr=""/>
          <p:cNvPicPr/>
          <p:nvPr/>
        </p:nvPicPr>
        <p:blipFill>
          <a:blip r:embed="rId2"/>
          <a:stretch/>
        </p:blipFill>
        <p:spPr>
          <a:xfrm rot="949800">
            <a:off x="4205880" y="-11577960"/>
            <a:ext cx="14752080" cy="14660280"/>
          </a:xfrm>
          <a:prstGeom prst="rect">
            <a:avLst/>
          </a:prstGeom>
          <a:ln>
            <a:noFill/>
          </a:ln>
        </p:spPr>
      </p:pic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pen Sans"/>
                <a:ea typeface="Open Sans"/>
              </a:rPr>
              <a:t>Click to edit Master title style</a:t>
            </a:r>
            <a:endParaRPr b="0" lang="en-US" sz="3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Open Sans"/>
                <a:ea typeface="Open Sans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Open Sans"/>
                <a:ea typeface="Open Sans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TradeGothic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Open Sans"/>
                <a:ea typeface="Open Sans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TradeGothic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latin typeface="Open Sans"/>
                <a:ea typeface="Open Sans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latin typeface="Open Sans"/>
                <a:ea typeface="Open Sans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B93A0A15-7E39-4A62-A2A7-FF96F587D867}" type="datetime">
              <a:rPr b="0" lang="en-IN" sz="1200" spc="-1" strike="noStrike">
                <a:solidFill>
                  <a:srgbClr val="898989"/>
                </a:solidFill>
                <a:latin typeface="TradeGothic"/>
                <a:ea typeface="MS PGothic"/>
              </a:rPr>
              <a:t>29/10/19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13888D9-E280-42CD-ADD5-1A782293E966}" type="slidenum">
              <a:rPr b="0" lang="en-IN" sz="1200" spc="-1" strike="noStrike">
                <a:solidFill>
                  <a:srgbClr val="898989"/>
                </a:solidFill>
                <a:latin typeface="TradeGothic"/>
                <a:ea typeface="MS PGothic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pic>
        <p:nvPicPr>
          <p:cNvPr id="134" name="Picture 8" descr=""/>
          <p:cNvPicPr/>
          <p:nvPr/>
        </p:nvPicPr>
        <p:blipFill>
          <a:blip r:embed="rId3"/>
          <a:stretch/>
        </p:blipFill>
        <p:spPr>
          <a:xfrm>
            <a:off x="-11478600" y="-1751760"/>
            <a:ext cx="14752080" cy="14660280"/>
          </a:xfrm>
          <a:prstGeom prst="rect">
            <a:avLst/>
          </a:prstGeom>
          <a:ln>
            <a:noFill/>
          </a:ln>
        </p:spPr>
      </p:pic>
      <p:pic>
        <p:nvPicPr>
          <p:cNvPr id="135" name="Picture 9" descr=""/>
          <p:cNvPicPr/>
          <p:nvPr/>
        </p:nvPicPr>
        <p:blipFill>
          <a:blip r:embed="rId4"/>
          <a:stretch/>
        </p:blipFill>
        <p:spPr>
          <a:xfrm>
            <a:off x="11122560" y="5989680"/>
            <a:ext cx="543240" cy="73152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-65520" y="-73800"/>
            <a:ext cx="12322800" cy="6931440"/>
          </a:xfrm>
          <a:prstGeom prst="rect">
            <a:avLst/>
          </a:prstGeom>
          <a:solidFill>
            <a:srgbClr val="249dfc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73" name="Picture 7" descr=""/>
          <p:cNvPicPr/>
          <p:nvPr/>
        </p:nvPicPr>
        <p:blipFill>
          <a:blip r:embed="rId2"/>
          <a:stretch/>
        </p:blipFill>
        <p:spPr>
          <a:xfrm rot="949800">
            <a:off x="4205880" y="-11568600"/>
            <a:ext cx="14752080" cy="14660280"/>
          </a:xfrm>
          <a:prstGeom prst="rect">
            <a:avLst/>
          </a:prstGeom>
          <a:ln>
            <a:noFill/>
          </a:ln>
        </p:spPr>
      </p:pic>
      <p:sp>
        <p:nvSpPr>
          <p:cNvPr id="174" name="PlaceHolder 2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2F824A4D-D090-4966-BB92-92FCF3FEF095}" type="datetime">
              <a:rPr b="0" lang="en-IN" sz="1200" spc="-1" strike="noStrike">
                <a:solidFill>
                  <a:srgbClr val="898989"/>
                </a:solidFill>
                <a:latin typeface="TradeGothic"/>
                <a:ea typeface="MS PGothic"/>
              </a:rPr>
              <a:t>29/10/19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1C7100B5-6E78-40E3-8F61-1B5319F498E8}" type="slidenum">
              <a:rPr b="0" lang="en-IN" sz="1200" spc="-1" strike="noStrike">
                <a:solidFill>
                  <a:srgbClr val="898989"/>
                </a:solidFill>
                <a:latin typeface="TradeGothic"/>
                <a:ea typeface="MS PGothic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ffffff"/>
                </a:solidFill>
                <a:latin typeface="Open Sans"/>
                <a:ea typeface="Open Sans"/>
              </a:rPr>
              <a:t>Click to edit Master title style</a:t>
            </a:r>
            <a:endParaRPr b="0" lang="en-US" sz="3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8" name="PlaceHolder 6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Open Sans"/>
                <a:ea typeface="Open Sans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ffffff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ffffff"/>
                </a:solidFill>
                <a:latin typeface="Open Sans"/>
                <a:ea typeface="Open Sans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TradeGothic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Open Sans"/>
                <a:ea typeface="Open Sans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TradeGothic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ffffff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ffffff"/>
                </a:solidFill>
                <a:latin typeface="Open Sans"/>
                <a:ea typeface="Open Sans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ffffff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ffffff"/>
                </a:solidFill>
                <a:latin typeface="Open Sans"/>
                <a:ea typeface="Open Sans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</p:txBody>
      </p:sp>
      <p:pic>
        <p:nvPicPr>
          <p:cNvPr id="179" name="Picture 11" descr=""/>
          <p:cNvPicPr/>
          <p:nvPr/>
        </p:nvPicPr>
        <p:blipFill>
          <a:blip r:embed="rId3"/>
          <a:stretch/>
        </p:blipFill>
        <p:spPr>
          <a:xfrm>
            <a:off x="-11478600" y="-1751760"/>
            <a:ext cx="14752080" cy="146602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-65520" y="-73800"/>
            <a:ext cx="12322800" cy="6931440"/>
          </a:xfrm>
          <a:prstGeom prst="rect">
            <a:avLst/>
          </a:prstGeom>
          <a:solidFill>
            <a:srgbClr val="f65b79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17" name="Picture 7" descr=""/>
          <p:cNvPicPr/>
          <p:nvPr/>
        </p:nvPicPr>
        <p:blipFill>
          <a:blip r:embed="rId2"/>
          <a:stretch/>
        </p:blipFill>
        <p:spPr>
          <a:xfrm rot="949800">
            <a:off x="4205880" y="-11593800"/>
            <a:ext cx="14752080" cy="14660280"/>
          </a:xfrm>
          <a:prstGeom prst="rect">
            <a:avLst/>
          </a:prstGeom>
          <a:ln>
            <a:noFill/>
          </a:ln>
        </p:spPr>
      </p:pic>
      <p:sp>
        <p:nvSpPr>
          <p:cNvPr id="218" name="PlaceHolder 2"/>
          <p:cNvSpPr>
            <a:spLocks noGrp="1"/>
          </p:cNvSpPr>
          <p:nvPr>
            <p:ph type="dt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42BFD727-E22C-48A7-BF9C-F7D33FD3FD37}" type="datetime">
              <a:rPr b="0" lang="en-IN" sz="1200" spc="-1" strike="noStrike">
                <a:solidFill>
                  <a:srgbClr val="898989"/>
                </a:solidFill>
                <a:latin typeface="TradeGothic"/>
                <a:ea typeface="MS PGothic"/>
              </a:rPr>
              <a:t>29/10/19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ftr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sldNum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82094DF-3A8A-4ED5-B7BA-C3E8B25968AD}" type="slidenum">
              <a:rPr b="0" lang="en-IN" sz="1200" spc="-1" strike="noStrike">
                <a:solidFill>
                  <a:srgbClr val="898989"/>
                </a:solidFill>
                <a:latin typeface="TradeGothic"/>
                <a:ea typeface="MS PGothic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221" name="PlaceHolder 5"/>
          <p:cNvSpPr>
            <a:spLocks noGrp="1"/>
          </p:cNvSpPr>
          <p:nvPr>
            <p:ph type="title"/>
          </p:nvPr>
        </p:nvSpPr>
        <p:spPr>
          <a:xfrm>
            <a:off x="609480" y="219240"/>
            <a:ext cx="10972440" cy="114264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ffffff"/>
                </a:solidFill>
                <a:latin typeface="Open Sans"/>
                <a:ea typeface="Open Sans"/>
              </a:rPr>
              <a:t>Click to edit Master title style</a:t>
            </a:r>
            <a:endParaRPr b="0" lang="en-US" sz="3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PlaceHolder 6"/>
          <p:cNvSpPr>
            <a:spLocks noGrp="1"/>
          </p:cNvSpPr>
          <p:nvPr>
            <p:ph type="body"/>
          </p:nvPr>
        </p:nvSpPr>
        <p:spPr>
          <a:xfrm>
            <a:off x="609480" y="1510920"/>
            <a:ext cx="10972440" cy="461520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Open Sans"/>
                <a:ea typeface="Open Sans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ffffff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ffffff"/>
                </a:solidFill>
                <a:latin typeface="Open Sans"/>
                <a:ea typeface="Open Sans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TradeGothic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Open Sans"/>
                <a:ea typeface="Open Sans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TradeGothic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ffffff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ffffff"/>
                </a:solidFill>
                <a:latin typeface="Open Sans"/>
                <a:ea typeface="Open Sans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ffffff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ffffff"/>
                </a:solidFill>
                <a:latin typeface="Open Sans"/>
                <a:ea typeface="Open Sans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</p:txBody>
      </p:sp>
      <p:pic>
        <p:nvPicPr>
          <p:cNvPr id="223" name="Picture 11" descr=""/>
          <p:cNvPicPr/>
          <p:nvPr/>
        </p:nvPicPr>
        <p:blipFill>
          <a:blip r:embed="rId3"/>
          <a:stretch/>
        </p:blipFill>
        <p:spPr>
          <a:xfrm>
            <a:off x="-11478600" y="-1751760"/>
            <a:ext cx="14752080" cy="146602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0" y="108000"/>
            <a:ext cx="12191760" cy="6857640"/>
          </a:xfrm>
          <a:prstGeom prst="rect">
            <a:avLst/>
          </a:prstGeom>
          <a:solidFill>
            <a:srgbClr val="242424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67" name="Picture 14" descr=""/>
          <p:cNvPicPr/>
          <p:nvPr/>
        </p:nvPicPr>
        <p:blipFill>
          <a:blip r:embed="rId1"/>
          <a:stretch/>
        </p:blipFill>
        <p:spPr>
          <a:xfrm rot="949800">
            <a:off x="3951720" y="-11061720"/>
            <a:ext cx="14752080" cy="14660280"/>
          </a:xfrm>
          <a:prstGeom prst="rect">
            <a:avLst/>
          </a:prstGeom>
          <a:ln>
            <a:noFill/>
          </a:ln>
        </p:spPr>
      </p:pic>
      <p:pic>
        <p:nvPicPr>
          <p:cNvPr id="268" name="Picture 17" descr=""/>
          <p:cNvPicPr/>
          <p:nvPr/>
        </p:nvPicPr>
        <p:blipFill>
          <a:blip r:embed="rId2"/>
          <a:stretch/>
        </p:blipFill>
        <p:spPr>
          <a:xfrm>
            <a:off x="-11182320" y="-1788840"/>
            <a:ext cx="14752080" cy="14660280"/>
          </a:xfrm>
          <a:prstGeom prst="rect">
            <a:avLst/>
          </a:prstGeom>
          <a:ln>
            <a:noFill/>
          </a:ln>
        </p:spPr>
      </p:pic>
      <p:pic>
        <p:nvPicPr>
          <p:cNvPr id="269" name="Picture 6" descr=""/>
          <p:cNvPicPr/>
          <p:nvPr/>
        </p:nvPicPr>
        <p:blipFill>
          <a:blip r:embed="rId3"/>
          <a:stretch/>
        </p:blipFill>
        <p:spPr>
          <a:xfrm>
            <a:off x="4872600" y="2177280"/>
            <a:ext cx="1567800" cy="210996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1263600" y="2153160"/>
            <a:ext cx="963396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IN" sz="7200" spc="-1" strike="noStrike">
                <a:solidFill>
                  <a:srgbClr val="ffffff"/>
                </a:solidFill>
                <a:latin typeface="Open Sans"/>
                <a:ea typeface="Open Sans"/>
              </a:rPr>
              <a:t>&lt;Section Divider&gt;</a:t>
            </a:r>
            <a:endParaRPr b="0" lang="en-IN" sz="7200" spc="-1" strike="noStrike">
              <a:latin typeface="Arial"/>
            </a:endParaRPr>
          </a:p>
        </p:txBody>
      </p:sp>
      <p:sp>
        <p:nvSpPr>
          <p:cNvPr id="271" name="TextShape 2"/>
          <p:cNvSpPr txBox="1"/>
          <p:nvPr/>
        </p:nvSpPr>
        <p:spPr>
          <a:xfrm>
            <a:off x="2376000" y="4176000"/>
            <a:ext cx="2232000" cy="346320"/>
          </a:xfrm>
          <a:prstGeom prst="rect">
            <a:avLst/>
          </a:prstGeom>
          <a:noFill/>
          <a:ln>
            <a:noFill/>
          </a:ln>
        </p:spPr>
      </p:sp>
      <p:sp>
        <p:nvSpPr>
          <p:cNvPr id="272" name="TextShape 3"/>
          <p:cNvSpPr txBox="1"/>
          <p:nvPr/>
        </p:nvSpPr>
        <p:spPr>
          <a:xfrm>
            <a:off x="2376000" y="3744000"/>
            <a:ext cx="741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1800" spc="-1" strike="noStrike">
                <a:latin typeface="Arial"/>
              </a:rPr>
              <a:t>Something brief like what UNO is and what its aim to provide everyone.</a:t>
            </a:r>
            <a:endParaRPr b="0" lang="en-IN" sz="1800" spc="-1" strike="noStrike">
              <a:latin typeface="Arial"/>
            </a:endParaRPr>
          </a:p>
        </p:txBody>
      </p:sp>
    </p:spTree>
  </p:cSld>
  <p:transition spd="med">
    <p:fade/>
  </p:transition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Shape 1"/>
          <p:cNvSpPr txBox="1"/>
          <p:nvPr/>
        </p:nvSpPr>
        <p:spPr>
          <a:xfrm>
            <a:off x="609480" y="21924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242424"/>
                </a:solidFill>
                <a:latin typeface="Open Sans"/>
                <a:ea typeface="Open Sans"/>
              </a:rPr>
              <a:t>&lt;Title, light background&gt; </a:t>
            </a:r>
            <a:endParaRPr b="0" lang="en-US" sz="3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TextShape 2"/>
          <p:cNvSpPr txBox="1"/>
          <p:nvPr/>
        </p:nvSpPr>
        <p:spPr>
          <a:xfrm>
            <a:off x="609480" y="1761120"/>
            <a:ext cx="10972440" cy="43646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Open Sans"/>
                <a:ea typeface="Open Sans"/>
              </a:rPr>
              <a:t>First level bullets</a:t>
            </a:r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Open Sans"/>
                <a:ea typeface="Open Sans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TradeGothic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Open Sans"/>
                <a:ea typeface="Open Sans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TradeGothic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latin typeface="Open Sans"/>
                <a:ea typeface="Open Sans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</p:txBody>
      </p:sp>
      <p:sp>
        <p:nvSpPr>
          <p:cNvPr id="275" name="TextShape 3"/>
          <p:cNvSpPr txBox="1"/>
          <p:nvPr/>
        </p:nvSpPr>
        <p:spPr>
          <a:xfrm>
            <a:off x="5832000" y="2016000"/>
            <a:ext cx="5256000" cy="137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1800" spc="-1" strike="noStrike">
                <a:latin typeface="Arial"/>
              </a:rPr>
              <a:t>Basically few brief features of UNO. All mentioned</a:t>
            </a:r>
            <a:endParaRPr b="0" lang="en-IN" sz="1800" spc="-1" strike="noStrike">
              <a:latin typeface="Arial"/>
            </a:endParaRPr>
          </a:p>
          <a:p>
            <a:r>
              <a:rPr b="0" lang="en-IN" sz="1800" spc="-1" strike="noStrike">
                <a:latin typeface="Arial"/>
              </a:rPr>
              <a:t>Via a list so that it can be understood by a newcomer or whoesoever reads this can fully understand the platform in a very short span time. </a:t>
            </a:r>
            <a:endParaRPr b="0" lang="en-IN" sz="1800" spc="-1" strike="noStrike">
              <a:latin typeface="Arial"/>
            </a:endParaRPr>
          </a:p>
          <a:p>
            <a:endParaRPr b="0" lang="en-IN" sz="1800" spc="-1" strike="noStrike">
              <a:latin typeface="Arial"/>
            </a:endParaRPr>
          </a:p>
        </p:txBody>
      </p:sp>
    </p:spTree>
  </p:cSld>
  <p:transition spd="med">
    <p:fade/>
  </p:transition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extShape 1"/>
          <p:cNvSpPr txBox="1"/>
          <p:nvPr/>
        </p:nvSpPr>
        <p:spPr>
          <a:xfrm>
            <a:off x="609480" y="21924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242424"/>
                </a:solidFill>
                <a:latin typeface="Open Sans"/>
                <a:ea typeface="Open Sans"/>
              </a:rPr>
              <a:t>&lt;Title, stronger background&gt;</a:t>
            </a:r>
            <a:endParaRPr b="0" lang="en-US" sz="3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7" name="TextShape 2"/>
          <p:cNvSpPr txBox="1"/>
          <p:nvPr/>
        </p:nvSpPr>
        <p:spPr>
          <a:xfrm>
            <a:off x="609480" y="1761120"/>
            <a:ext cx="10972440" cy="43646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Open Sans"/>
                <a:ea typeface="Open Sans"/>
              </a:rPr>
              <a:t>First level bullets</a:t>
            </a:r>
            <a:endParaRPr b="0" lang="en-US" sz="3200" spc="-1" strike="noStrike">
              <a:solidFill>
                <a:srgbClr val="000000"/>
              </a:solidFill>
              <a:latin typeface="TradeGothic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Open Sans"/>
                <a:ea typeface="Open Sans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TradeGothic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Open Sans"/>
                <a:ea typeface="Open Sans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TradeGothic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latin typeface="Open Sans"/>
                <a:ea typeface="Open Sans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TradeGothic"/>
            </a:endParaRPr>
          </a:p>
        </p:txBody>
      </p:sp>
    </p:spTree>
  </p:cSld>
  <p:transition spd="med">
    <p:fade/>
  </p:transition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2137320" y="2183040"/>
            <a:ext cx="77220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IN" sz="7200" spc="-1" strike="noStrike">
                <a:solidFill>
                  <a:srgbClr val="ffffff"/>
                </a:solidFill>
                <a:latin typeface="Open Sans"/>
                <a:ea typeface="Open Sans"/>
              </a:rPr>
              <a:t>&lt;Demo Intro&gt;</a:t>
            </a:r>
            <a:endParaRPr b="0" lang="en-IN" sz="7200" spc="-1" strike="noStrike">
              <a:latin typeface="Arial"/>
            </a:endParaRPr>
          </a:p>
        </p:txBody>
      </p:sp>
    </p:spTree>
  </p:cSld>
  <p:transition spd="med">
    <p:fade/>
  </p:transition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0" y="-1307880"/>
            <a:ext cx="1915200" cy="971640"/>
          </a:xfrm>
          <a:prstGeom prst="rect">
            <a:avLst/>
          </a:prstGeom>
          <a:ln>
            <a:solidFill>
              <a:srgbClr val="4a7ebb"/>
            </a:solidFill>
            <a:round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ffffff"/>
                </a:solidFill>
                <a:latin typeface="Calibri"/>
                <a:ea typeface="MS PGothic"/>
              </a:rPr>
              <a:t>Amélie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2939400" y="2590920"/>
            <a:ext cx="6312600" cy="11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1" lang="en-IN" sz="3000" spc="-1" strike="noStrike">
                <a:solidFill>
                  <a:srgbClr val="ffffff"/>
                </a:solidFill>
                <a:latin typeface="Open Sans"/>
                <a:ea typeface="Open Sans"/>
              </a:rPr>
              <a:t>Yet another divider if you need it, in Uno brand colours</a:t>
            </a:r>
            <a:endParaRPr b="0" lang="en-IN" sz="3000" spc="-1" strike="noStrike">
              <a:latin typeface="Arial"/>
            </a:endParaRPr>
          </a:p>
        </p:txBody>
      </p:sp>
    </p:spTree>
  </p:cSld>
  <p:transition spd="med">
    <p:fade/>
  </p:transition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Application>LibreOffice/6.0.7.3$Linux_X86_64 LibreOffice_project/00m0$Build-3</Application>
  <Words>57</Words>
  <Paragraphs>20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Geoffrey Huntley</dc:creator>
  <dc:description/>
  <dc:language>en-IN</dc:language>
  <cp:lastModifiedBy/>
  <dcterms:modified xsi:type="dcterms:W3CDTF">2019-10-29T21:52:59Z</dcterms:modified>
  <cp:revision>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0x0101008E7D608EF5922E4F9A1A945C4E256D26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6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6</vt:i4>
  </property>
</Properties>
</file>